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0" r:id="rId6"/>
    <p:sldId id="261" r:id="rId7"/>
    <p:sldId id="259" r:id="rId8"/>
    <p:sldId id="264" r:id="rId9"/>
    <p:sldId id="263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C0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04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60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0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194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9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03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18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80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21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460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750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6A9E8-835C-418D-99D2-451ECAC6DE94}" type="datetimeFigureOut">
              <a:rPr lang="hu-HU" smtClean="0"/>
              <a:t>2022.02.14.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91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47900" y="1015999"/>
            <a:ext cx="9144000" cy="1211263"/>
          </a:xfrm>
        </p:spPr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Barkácsbolt projekt</a:t>
            </a:r>
            <a:endParaRPr lang="hu-HU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3100" y="593725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 smtClean="0"/>
              <a:t>A csapat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1800" y="3273425"/>
            <a:ext cx="9588500" cy="277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4000" dirty="0" smtClean="0"/>
              <a:t>Simon Valentin Márk – HTML és CSS felelős</a:t>
            </a:r>
          </a:p>
          <a:p>
            <a:pPr marL="0" indent="0">
              <a:buNone/>
            </a:pPr>
            <a:r>
              <a:rPr lang="hu-HU" sz="4000" dirty="0" smtClean="0"/>
              <a:t>Illés Sándor Dávid – Szöveg felelős</a:t>
            </a:r>
          </a:p>
          <a:p>
            <a:pPr marL="0" indent="0">
              <a:buNone/>
            </a:pPr>
            <a:r>
              <a:rPr lang="hu-HU" sz="4000" dirty="0" smtClean="0"/>
              <a:t>Gavlik Gábor – Kép felelős</a:t>
            </a:r>
          </a:p>
        </p:txBody>
      </p:sp>
    </p:spTree>
    <p:extLst>
      <p:ext uri="{BB962C8B-B14F-4D97-AF65-F5344CB8AC3E}">
        <p14:creationId xmlns:p14="http://schemas.microsoft.com/office/powerpoint/2010/main" val="35560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0700" y="436228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 b="1" dirty="0" smtClean="0"/>
              <a:t>A </a:t>
            </a:r>
            <a:r>
              <a:rPr lang="hu-HU" sz="5400" b="1" dirty="0"/>
              <a:t>c</a:t>
            </a:r>
            <a:r>
              <a:rPr lang="hu-HU" sz="5400" b="1" dirty="0" smtClean="0"/>
              <a:t>él</a:t>
            </a:r>
            <a:endParaRPr lang="hu-HU" sz="5400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41300" y="1761791"/>
            <a:ext cx="5359400" cy="494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 smtClean="0"/>
              <a:t>Egy barkácsbolt weboldalát kellett elkészíteni SCRUM módszertan alkalmazásával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42415"/>
            <a:ext cx="6235700" cy="6563186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4286250" y="254000"/>
            <a:ext cx="1492250" cy="733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600" dirty="0" smtClean="0"/>
              <a:t>Minta: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522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84423"/>
            <a:ext cx="10515600" cy="1325563"/>
          </a:xfrm>
        </p:spPr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</a:rPr>
              <a:t>Használt felületek/szoftverek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 smtClean="0">
                <a:solidFill>
                  <a:schemeClr val="bg1"/>
                </a:solidFill>
              </a:rPr>
              <a:t>Jira</a:t>
            </a:r>
            <a:r>
              <a:rPr lang="hu-HU" sz="3200" dirty="0" smtClean="0">
                <a:solidFill>
                  <a:schemeClr val="bg1"/>
                </a:solidFill>
              </a:rPr>
              <a:t> – A SCRUM vizuális megfelelője, it osztottuk ki a feladatokat és nyomon követtük a sprinteket</a:t>
            </a:r>
          </a:p>
          <a:p>
            <a:pPr marL="0" indent="0">
              <a:buNone/>
            </a:pPr>
            <a:r>
              <a:rPr lang="hu-HU" sz="3200" dirty="0" smtClean="0">
                <a:solidFill>
                  <a:schemeClr val="bg1"/>
                </a:solidFill>
              </a:rPr>
              <a:t>Visual </a:t>
            </a:r>
            <a:r>
              <a:rPr lang="hu-HU" sz="3200" dirty="0" err="1" smtClean="0">
                <a:solidFill>
                  <a:schemeClr val="bg1"/>
                </a:solidFill>
              </a:rPr>
              <a:t>Studio</a:t>
            </a:r>
            <a:r>
              <a:rPr lang="hu-HU" sz="3200" dirty="0" smtClean="0">
                <a:solidFill>
                  <a:schemeClr val="bg1"/>
                </a:solidFill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</a:rPr>
              <a:t>Code</a:t>
            </a:r>
            <a:r>
              <a:rPr lang="hu-HU" sz="3200" dirty="0" smtClean="0">
                <a:solidFill>
                  <a:schemeClr val="bg1"/>
                </a:solidFill>
              </a:rPr>
              <a:t> – A weboldal készítése zajlott itt (kódolás)</a:t>
            </a:r>
          </a:p>
          <a:p>
            <a:pPr marL="0" indent="0">
              <a:buNone/>
            </a:pPr>
            <a:r>
              <a:rPr lang="hu-HU" sz="3200" dirty="0" err="1" smtClean="0">
                <a:solidFill>
                  <a:schemeClr val="bg1"/>
                </a:solidFill>
              </a:rPr>
              <a:t>Github</a:t>
            </a:r>
            <a:r>
              <a:rPr lang="hu-HU" sz="3200" dirty="0" smtClean="0">
                <a:solidFill>
                  <a:schemeClr val="bg1"/>
                </a:solidFill>
              </a:rPr>
              <a:t> – A fájlok egymás közti megosztása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22800"/>
            <a:ext cx="4960725" cy="194538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5" y="4368800"/>
            <a:ext cx="2199382" cy="219938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6" y="4137522"/>
            <a:ext cx="4321174" cy="24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46100" y="931862"/>
            <a:ext cx="4089400" cy="1176337"/>
          </a:xfrm>
        </p:spPr>
        <p:txBody>
          <a:bodyPr>
            <a:noAutofit/>
          </a:bodyPr>
          <a:lstStyle/>
          <a:p>
            <a:r>
              <a:rPr lang="hu-HU" sz="8800" b="1" dirty="0" smtClean="0"/>
              <a:t>Szöveg</a:t>
            </a:r>
            <a:r>
              <a:rPr lang="hu-HU" sz="8000" b="1" dirty="0" smtClean="0"/>
              <a:t>:</a:t>
            </a:r>
            <a:endParaRPr lang="hu-HU" sz="8000" b="1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0" y="2755900"/>
            <a:ext cx="6118225" cy="3073400"/>
          </a:xfrm>
        </p:spPr>
        <p:txBody>
          <a:bodyPr>
            <a:normAutofit/>
          </a:bodyPr>
          <a:lstStyle/>
          <a:p>
            <a:r>
              <a:rPr lang="hu-HU" sz="4400" dirty="0" smtClean="0"/>
              <a:t>- </a:t>
            </a:r>
            <a:r>
              <a:rPr lang="hu-HU" sz="4400" b="1" dirty="0" smtClean="0"/>
              <a:t>Példa</a:t>
            </a:r>
          </a:p>
          <a:p>
            <a:r>
              <a:rPr lang="hu-HU" sz="4400" b="1" dirty="0" smtClean="0"/>
              <a:t>-Szöveg ki írása </a:t>
            </a:r>
            <a:r>
              <a:rPr lang="hu-HU" sz="4400" b="1" dirty="0" err="1" smtClean="0"/>
              <a:t>html-be</a:t>
            </a:r>
            <a:endParaRPr lang="hu-HU" sz="4400" b="1" dirty="0" smtClean="0"/>
          </a:p>
          <a:p>
            <a:r>
              <a:rPr lang="hu-HU" sz="4400" b="1" dirty="0" smtClean="0"/>
              <a:t>-Formázás</a:t>
            </a:r>
          </a:p>
          <a:p>
            <a:r>
              <a:rPr lang="hu-HU" sz="4400" b="1" dirty="0" smtClean="0"/>
              <a:t>-Feltöltés </a:t>
            </a:r>
            <a:r>
              <a:rPr lang="hu-HU" sz="4400" b="1" dirty="0" err="1" smtClean="0"/>
              <a:t>Github-ra</a:t>
            </a:r>
            <a:endParaRPr lang="hu-HU" sz="4400" b="1" dirty="0"/>
          </a:p>
        </p:txBody>
      </p:sp>
      <p:pic>
        <p:nvPicPr>
          <p:cNvPr id="1028" name="Picture 4" descr="Sample Public Relations Internship Cover Le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228600"/>
            <a:ext cx="6130925" cy="61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9398" y="311944"/>
            <a:ext cx="2921001" cy="1325563"/>
          </a:xfrm>
        </p:spPr>
        <p:txBody>
          <a:bodyPr>
            <a:normAutofit/>
          </a:bodyPr>
          <a:lstStyle/>
          <a:p>
            <a:r>
              <a:rPr lang="hu-HU" sz="6000" b="1" dirty="0" smtClean="0">
                <a:solidFill>
                  <a:schemeClr val="bg1"/>
                </a:solidFill>
              </a:rPr>
              <a:t>Képek</a:t>
            </a:r>
            <a:endParaRPr lang="hu-HU" sz="6000" b="1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299" y="1637507"/>
            <a:ext cx="4165601" cy="3490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 smtClean="0">
                <a:solidFill>
                  <a:schemeClr val="bg1"/>
                </a:solidFill>
              </a:rPr>
              <a:t>-Internet</a:t>
            </a:r>
          </a:p>
          <a:p>
            <a:pPr marL="0" indent="0">
              <a:buNone/>
            </a:pPr>
            <a:r>
              <a:rPr lang="hu-HU" sz="3600" dirty="0" smtClean="0">
                <a:solidFill>
                  <a:schemeClr val="bg1"/>
                </a:solidFill>
              </a:rPr>
              <a:t>-Stock fotók</a:t>
            </a:r>
          </a:p>
          <a:p>
            <a:pPr marL="0" indent="0">
              <a:buNone/>
            </a:pPr>
            <a:r>
              <a:rPr lang="hu-HU" sz="3600" dirty="0" smtClean="0">
                <a:solidFill>
                  <a:schemeClr val="bg1"/>
                </a:solidFill>
              </a:rPr>
              <a:t>-Feltöltés a mappába</a:t>
            </a:r>
          </a:p>
          <a:p>
            <a:pPr marL="0" indent="0">
              <a:buNone/>
            </a:pPr>
            <a:r>
              <a:rPr lang="hu-HU" sz="3600" dirty="0" smtClean="0">
                <a:solidFill>
                  <a:schemeClr val="bg1"/>
                </a:solidFill>
              </a:rPr>
              <a:t>-Feltöltés a </a:t>
            </a:r>
            <a:r>
              <a:rPr lang="hu-HU" sz="3600" dirty="0" err="1" smtClean="0">
                <a:solidFill>
                  <a:schemeClr val="bg1"/>
                </a:solidFill>
              </a:rPr>
              <a:t>Github-ra</a:t>
            </a:r>
            <a:endParaRPr lang="hu-HU" sz="36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9" y="873126"/>
            <a:ext cx="7491412" cy="49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19100" y="514985"/>
            <a:ext cx="4290060" cy="948055"/>
          </a:xfrm>
        </p:spPr>
        <p:txBody>
          <a:bodyPr>
            <a:norm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HTML + CSS</a:t>
            </a:r>
            <a:endParaRPr lang="hu-HU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266700" y="2311401"/>
            <a:ext cx="6515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smtClean="0">
                <a:solidFill>
                  <a:schemeClr val="bg1"/>
                </a:solidFill>
              </a:rPr>
              <a:t>Feladataim: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 smtClean="0">
                <a:solidFill>
                  <a:schemeClr val="bg1"/>
                </a:solidFill>
              </a:rPr>
              <a:t>A weboldal </a:t>
            </a:r>
            <a:r>
              <a:rPr lang="hu-HU" sz="3200" dirty="0" err="1" smtClean="0">
                <a:solidFill>
                  <a:schemeClr val="bg1"/>
                </a:solidFill>
              </a:rPr>
              <a:t>dizájnolása</a:t>
            </a:r>
            <a:endParaRPr lang="hu-HU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 smtClean="0">
                <a:solidFill>
                  <a:schemeClr val="bg1"/>
                </a:solidFill>
              </a:rPr>
              <a:t>Kényelmi funkciók elkészítése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 smtClean="0">
                <a:solidFill>
                  <a:schemeClr val="bg1"/>
                </a:solidFill>
              </a:rPr>
              <a:t>Animációk elkészítése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 smtClean="0">
                <a:solidFill>
                  <a:schemeClr val="bg1"/>
                </a:solidFill>
              </a:rPr>
              <a:t>Esetleges HTML-</a:t>
            </a:r>
            <a:r>
              <a:rPr lang="hu-HU" sz="3200" dirty="0" err="1" smtClean="0">
                <a:solidFill>
                  <a:schemeClr val="bg1"/>
                </a:solidFill>
              </a:rPr>
              <a:t>beli</a:t>
            </a:r>
            <a:r>
              <a:rPr lang="hu-HU" sz="3200" dirty="0" smtClean="0">
                <a:solidFill>
                  <a:schemeClr val="bg1"/>
                </a:solidFill>
              </a:rPr>
              <a:t> hibák javítása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14985"/>
            <a:ext cx="413181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6" y="180979"/>
            <a:ext cx="3562844" cy="641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16" y="180979"/>
            <a:ext cx="6245384" cy="425767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16" y="3568700"/>
            <a:ext cx="7680660" cy="30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70000" y="390526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 smtClean="0">
                <a:latin typeface="Berlin Sans FB Demi" panose="020E0802020502020306" pitchFamily="34" charset="0"/>
              </a:rPr>
              <a:t>KÖSZÖNJÜK A FIGYELMET!</a:t>
            </a:r>
            <a:endParaRPr lang="hu-HU" sz="6000" b="1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122</Words>
  <Application>Microsoft Office PowerPoint</Application>
  <PresentationFormat>Szélesvásznú</PresentationFormat>
  <Paragraphs>29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Algerian</vt:lpstr>
      <vt:lpstr>Arial</vt:lpstr>
      <vt:lpstr>Berlin Sans FB Demi</vt:lpstr>
      <vt:lpstr>Calibri</vt:lpstr>
      <vt:lpstr>Calibri Light</vt:lpstr>
      <vt:lpstr>Office-téma</vt:lpstr>
      <vt:lpstr>Barkácsbolt projekt</vt:lpstr>
      <vt:lpstr>A csapat</vt:lpstr>
      <vt:lpstr>A cél</vt:lpstr>
      <vt:lpstr>Használt felületek/szoftverek</vt:lpstr>
      <vt:lpstr>Szöveg:</vt:lpstr>
      <vt:lpstr>Képek</vt:lpstr>
      <vt:lpstr>HTML + CSS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Barkácsbolt projekt</dc:title>
  <dc:creator>Gavlik Gábor</dc:creator>
  <cp:lastModifiedBy>Illés Sándor Dávid</cp:lastModifiedBy>
  <cp:revision>18</cp:revision>
  <dcterms:created xsi:type="dcterms:W3CDTF">2022-02-02T09:56:42Z</dcterms:created>
  <dcterms:modified xsi:type="dcterms:W3CDTF">2022-02-14T09:25:34Z</dcterms:modified>
</cp:coreProperties>
</file>